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7" r:id="rId2"/>
    <p:sldId id="281" r:id="rId3"/>
    <p:sldId id="260" r:id="rId4"/>
    <p:sldId id="262" r:id="rId5"/>
    <p:sldId id="282" r:id="rId6"/>
    <p:sldId id="283" r:id="rId7"/>
    <p:sldId id="284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17" r:id="rId24"/>
    <p:sldId id="318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28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24"/>
    <p:restoredTop sz="95903"/>
  </p:normalViewPr>
  <p:slideViewPr>
    <p:cSldViewPr snapToGrid="0" snapToObjects="1">
      <p:cViewPr>
        <p:scale>
          <a:sx n="66" d="100"/>
          <a:sy n="66" d="100"/>
        </p:scale>
        <p:origin x="3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6EDC04-CAF0-4F8C-9564-0D60451966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519242-3C53-469E-B2E6-7FEB0EDF41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Diet and fitness related diseases are growing to epidemic proportions.</a:t>
          </a:r>
        </a:p>
        <a:p>
          <a:pPr>
            <a:lnSpc>
              <a:spcPct val="100000"/>
            </a:lnSpc>
          </a:pPr>
          <a:r>
            <a:rPr lang="en-US" dirty="0"/>
            <a:t>There are 60 million diabetics and over a 150 million hypertensive people in India.</a:t>
          </a:r>
        </a:p>
      </dgm:t>
    </dgm:pt>
    <dgm:pt modelId="{F3B79AF6-3326-44F3-ABC0-CBF91F80D6AB}" type="parTrans" cxnId="{9DBC1E72-89FB-493F-AED0-97E24D317B61}">
      <dgm:prSet/>
      <dgm:spPr/>
      <dgm:t>
        <a:bodyPr/>
        <a:lstStyle/>
        <a:p>
          <a:endParaRPr lang="en-US"/>
        </a:p>
      </dgm:t>
    </dgm:pt>
    <dgm:pt modelId="{977D29AB-579D-4032-B924-85978F2102BB}" type="sibTrans" cxnId="{9DBC1E72-89FB-493F-AED0-97E24D317B61}">
      <dgm:prSet/>
      <dgm:spPr/>
      <dgm:t>
        <a:bodyPr/>
        <a:lstStyle/>
        <a:p>
          <a:endParaRPr lang="en-US"/>
        </a:p>
      </dgm:t>
    </dgm:pt>
    <dgm:pt modelId="{7BB3EFBB-3B13-4EFD-86F4-CABEE6284A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Most part of the problem comes from a lack of awareness of what people are eating and how much energy they burn everyday.</a:t>
          </a:r>
        </a:p>
      </dgm:t>
    </dgm:pt>
    <dgm:pt modelId="{6413AF0E-86A4-4EA0-BFD2-A342FA968EBD}" type="parTrans" cxnId="{B705E74D-7A20-43E4-A7B2-EF428E4A0163}">
      <dgm:prSet/>
      <dgm:spPr/>
      <dgm:t>
        <a:bodyPr/>
        <a:lstStyle/>
        <a:p>
          <a:endParaRPr lang="en-US"/>
        </a:p>
      </dgm:t>
    </dgm:pt>
    <dgm:pt modelId="{3DC48A99-8F75-4DAB-B256-29E662766B1A}" type="sibTrans" cxnId="{B705E74D-7A20-43E4-A7B2-EF428E4A0163}">
      <dgm:prSet/>
      <dgm:spPr/>
      <dgm:t>
        <a:bodyPr/>
        <a:lstStyle/>
        <a:p>
          <a:endParaRPr lang="en-US"/>
        </a:p>
      </dgm:t>
    </dgm:pt>
    <dgm:pt modelId="{58CC2E53-8DD9-4318-8AA6-D81C80BA6F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help clients to track their health journey and contact doctors and trainers easily we have created an application called GO FIT MANAGEMENT SYSTEM</a:t>
          </a:r>
        </a:p>
      </dgm:t>
    </dgm:pt>
    <dgm:pt modelId="{A5AF1828-F181-4F81-9EDA-50F03AB77CF1}" type="parTrans" cxnId="{0693FE00-4DA5-4D86-8374-CC9725ADFC4B}">
      <dgm:prSet/>
      <dgm:spPr/>
      <dgm:t>
        <a:bodyPr/>
        <a:lstStyle/>
        <a:p>
          <a:endParaRPr lang="en-US"/>
        </a:p>
      </dgm:t>
    </dgm:pt>
    <dgm:pt modelId="{0985DDD4-37D2-4673-873C-6A1D8A07158C}" type="sibTrans" cxnId="{0693FE00-4DA5-4D86-8374-CC9725ADFC4B}">
      <dgm:prSet/>
      <dgm:spPr/>
      <dgm:t>
        <a:bodyPr/>
        <a:lstStyle/>
        <a:p>
          <a:endParaRPr lang="en-US"/>
        </a:p>
      </dgm:t>
    </dgm:pt>
    <dgm:pt modelId="{59CD2E78-24DD-4792-8C03-BB69FD8DC2FA}" type="pres">
      <dgm:prSet presAssocID="{486EDC04-CAF0-4F8C-9564-0D60451966FA}" presName="root" presStyleCnt="0">
        <dgm:presLayoutVars>
          <dgm:dir/>
          <dgm:resizeHandles val="exact"/>
        </dgm:presLayoutVars>
      </dgm:prSet>
      <dgm:spPr/>
    </dgm:pt>
    <dgm:pt modelId="{F925A811-1F53-4C30-9FBD-F15F50E20D23}" type="pres">
      <dgm:prSet presAssocID="{10519242-3C53-469E-B2E6-7FEB0EDF410F}" presName="compNode" presStyleCnt="0"/>
      <dgm:spPr/>
    </dgm:pt>
    <dgm:pt modelId="{D583E163-0822-4775-A1D3-077788907836}" type="pres">
      <dgm:prSet presAssocID="{10519242-3C53-469E-B2E6-7FEB0EDF410F}" presName="bgRect" presStyleLbl="bgShp" presStyleIdx="0" presStyleCnt="3"/>
      <dgm:spPr/>
    </dgm:pt>
    <dgm:pt modelId="{2FB027EA-FF5E-428B-ADCB-F2C26C507EB8}" type="pres">
      <dgm:prSet presAssocID="{10519242-3C53-469E-B2E6-7FEB0EDF410F}" presName="icon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2D44991-C766-4116-993F-04693E723D91}" type="pres">
      <dgm:prSet presAssocID="{10519242-3C53-469E-B2E6-7FEB0EDF410F}" presName="spaceRect" presStyleCnt="0"/>
      <dgm:spPr/>
    </dgm:pt>
    <dgm:pt modelId="{4B88A33E-045D-4E9B-AC2D-0E002A2107B6}" type="pres">
      <dgm:prSet presAssocID="{10519242-3C53-469E-B2E6-7FEB0EDF410F}" presName="parTx" presStyleLbl="revTx" presStyleIdx="0" presStyleCnt="3">
        <dgm:presLayoutVars>
          <dgm:chMax val="0"/>
          <dgm:chPref val="0"/>
        </dgm:presLayoutVars>
      </dgm:prSet>
      <dgm:spPr/>
    </dgm:pt>
    <dgm:pt modelId="{0FF768EB-5E0E-4BE6-B97C-1CC98B629E65}" type="pres">
      <dgm:prSet presAssocID="{977D29AB-579D-4032-B924-85978F2102BB}" presName="sibTrans" presStyleCnt="0"/>
      <dgm:spPr/>
    </dgm:pt>
    <dgm:pt modelId="{11A5280F-F9DC-4EBD-BDD3-8EDF4FE889DA}" type="pres">
      <dgm:prSet presAssocID="{7BB3EFBB-3B13-4EFD-86F4-CABEE6284A58}" presName="compNode" presStyleCnt="0"/>
      <dgm:spPr/>
    </dgm:pt>
    <dgm:pt modelId="{87CF57D4-9B21-4D20-80D8-3365C70A30E6}" type="pres">
      <dgm:prSet presAssocID="{7BB3EFBB-3B13-4EFD-86F4-CABEE6284A58}" presName="bgRect" presStyleLbl="bgShp" presStyleIdx="1" presStyleCnt="3"/>
      <dgm:spPr/>
    </dgm:pt>
    <dgm:pt modelId="{846A6E27-0AF5-4CBE-8FBC-CE172017DC3D}" type="pres">
      <dgm:prSet presAssocID="{7BB3EFBB-3B13-4EFD-86F4-CABEE6284A58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52DC970-9186-4BB8-8D37-A215D7662CB4}" type="pres">
      <dgm:prSet presAssocID="{7BB3EFBB-3B13-4EFD-86F4-CABEE6284A58}" presName="spaceRect" presStyleCnt="0"/>
      <dgm:spPr/>
    </dgm:pt>
    <dgm:pt modelId="{A51F9117-E8FD-41AC-8166-96657E1615FD}" type="pres">
      <dgm:prSet presAssocID="{7BB3EFBB-3B13-4EFD-86F4-CABEE6284A58}" presName="parTx" presStyleLbl="revTx" presStyleIdx="1" presStyleCnt="3">
        <dgm:presLayoutVars>
          <dgm:chMax val="0"/>
          <dgm:chPref val="0"/>
        </dgm:presLayoutVars>
      </dgm:prSet>
      <dgm:spPr/>
    </dgm:pt>
    <dgm:pt modelId="{F80232C6-1620-4222-9D37-D9A70719709D}" type="pres">
      <dgm:prSet presAssocID="{3DC48A99-8F75-4DAB-B256-29E662766B1A}" presName="sibTrans" presStyleCnt="0"/>
      <dgm:spPr/>
    </dgm:pt>
    <dgm:pt modelId="{6E6E7845-AF65-4292-B489-5446FF9E991A}" type="pres">
      <dgm:prSet presAssocID="{58CC2E53-8DD9-4318-8AA6-D81C80BA6F93}" presName="compNode" presStyleCnt="0"/>
      <dgm:spPr/>
    </dgm:pt>
    <dgm:pt modelId="{5D727C20-E2F9-4334-80F8-13949386241A}" type="pres">
      <dgm:prSet presAssocID="{58CC2E53-8DD9-4318-8AA6-D81C80BA6F93}" presName="bgRect" presStyleLbl="bgShp" presStyleIdx="2" presStyleCnt="3"/>
      <dgm:spPr/>
    </dgm:pt>
    <dgm:pt modelId="{0AE23CB9-867A-44B5-91A1-47433C0B24B6}" type="pres">
      <dgm:prSet presAssocID="{58CC2E53-8DD9-4318-8AA6-D81C80BA6F93}" presName="iconRect" presStyleLbl="node1" presStyleIdx="2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889EA2B-67F3-4028-952B-41C715448FAC}" type="pres">
      <dgm:prSet presAssocID="{58CC2E53-8DD9-4318-8AA6-D81C80BA6F93}" presName="spaceRect" presStyleCnt="0"/>
      <dgm:spPr/>
    </dgm:pt>
    <dgm:pt modelId="{F892A4F3-C1BB-49B6-AED4-4C953C864E1B}" type="pres">
      <dgm:prSet presAssocID="{58CC2E53-8DD9-4318-8AA6-D81C80BA6F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693FE00-4DA5-4D86-8374-CC9725ADFC4B}" srcId="{486EDC04-CAF0-4F8C-9564-0D60451966FA}" destId="{58CC2E53-8DD9-4318-8AA6-D81C80BA6F93}" srcOrd="2" destOrd="0" parTransId="{A5AF1828-F181-4F81-9EDA-50F03AB77CF1}" sibTransId="{0985DDD4-37D2-4673-873C-6A1D8A07158C}"/>
    <dgm:cxn modelId="{3E7E0339-E3B7-472A-8F94-4A2270D764F1}" type="presOf" srcId="{486EDC04-CAF0-4F8C-9564-0D60451966FA}" destId="{59CD2E78-24DD-4792-8C03-BB69FD8DC2FA}" srcOrd="0" destOrd="0" presId="urn:microsoft.com/office/officeart/2018/2/layout/IconVerticalSolidList"/>
    <dgm:cxn modelId="{B705E74D-7A20-43E4-A7B2-EF428E4A0163}" srcId="{486EDC04-CAF0-4F8C-9564-0D60451966FA}" destId="{7BB3EFBB-3B13-4EFD-86F4-CABEE6284A58}" srcOrd="1" destOrd="0" parTransId="{6413AF0E-86A4-4EA0-BFD2-A342FA968EBD}" sibTransId="{3DC48A99-8F75-4DAB-B256-29E662766B1A}"/>
    <dgm:cxn modelId="{53863870-E715-4C2C-A170-B99381AA74A1}" type="presOf" srcId="{58CC2E53-8DD9-4318-8AA6-D81C80BA6F93}" destId="{F892A4F3-C1BB-49B6-AED4-4C953C864E1B}" srcOrd="0" destOrd="0" presId="urn:microsoft.com/office/officeart/2018/2/layout/IconVerticalSolidList"/>
    <dgm:cxn modelId="{9DBC1E72-89FB-493F-AED0-97E24D317B61}" srcId="{486EDC04-CAF0-4F8C-9564-0D60451966FA}" destId="{10519242-3C53-469E-B2E6-7FEB0EDF410F}" srcOrd="0" destOrd="0" parTransId="{F3B79AF6-3326-44F3-ABC0-CBF91F80D6AB}" sibTransId="{977D29AB-579D-4032-B924-85978F2102BB}"/>
    <dgm:cxn modelId="{10F859C5-5B58-4D7E-914A-D6ED99B2FF9F}" type="presOf" srcId="{10519242-3C53-469E-B2E6-7FEB0EDF410F}" destId="{4B88A33E-045D-4E9B-AC2D-0E002A2107B6}" srcOrd="0" destOrd="0" presId="urn:microsoft.com/office/officeart/2018/2/layout/IconVerticalSolidList"/>
    <dgm:cxn modelId="{A6DBEFF1-35B0-49EC-ADF1-E665049FFD3C}" type="presOf" srcId="{7BB3EFBB-3B13-4EFD-86F4-CABEE6284A58}" destId="{A51F9117-E8FD-41AC-8166-96657E1615FD}" srcOrd="0" destOrd="0" presId="urn:microsoft.com/office/officeart/2018/2/layout/IconVerticalSolidList"/>
    <dgm:cxn modelId="{3C5D0AF2-5E5A-4E89-9041-1FDF2DCF3AEE}" type="presParOf" srcId="{59CD2E78-24DD-4792-8C03-BB69FD8DC2FA}" destId="{F925A811-1F53-4C30-9FBD-F15F50E20D23}" srcOrd="0" destOrd="0" presId="urn:microsoft.com/office/officeart/2018/2/layout/IconVerticalSolidList"/>
    <dgm:cxn modelId="{4E2F88D7-417B-4F8D-9506-0E50DB0C048E}" type="presParOf" srcId="{F925A811-1F53-4C30-9FBD-F15F50E20D23}" destId="{D583E163-0822-4775-A1D3-077788907836}" srcOrd="0" destOrd="0" presId="urn:microsoft.com/office/officeart/2018/2/layout/IconVerticalSolidList"/>
    <dgm:cxn modelId="{F3AC1345-3639-487D-AAF6-A526DE3CBB1B}" type="presParOf" srcId="{F925A811-1F53-4C30-9FBD-F15F50E20D23}" destId="{2FB027EA-FF5E-428B-ADCB-F2C26C507EB8}" srcOrd="1" destOrd="0" presId="urn:microsoft.com/office/officeart/2018/2/layout/IconVerticalSolidList"/>
    <dgm:cxn modelId="{77C9379C-7851-474C-9208-852BB5230AC4}" type="presParOf" srcId="{F925A811-1F53-4C30-9FBD-F15F50E20D23}" destId="{A2D44991-C766-4116-993F-04693E723D91}" srcOrd="2" destOrd="0" presId="urn:microsoft.com/office/officeart/2018/2/layout/IconVerticalSolidList"/>
    <dgm:cxn modelId="{EA8849A1-946B-4DF3-867D-CB2A031ACAC4}" type="presParOf" srcId="{F925A811-1F53-4C30-9FBD-F15F50E20D23}" destId="{4B88A33E-045D-4E9B-AC2D-0E002A2107B6}" srcOrd="3" destOrd="0" presId="urn:microsoft.com/office/officeart/2018/2/layout/IconVerticalSolidList"/>
    <dgm:cxn modelId="{16A2CE79-1F8B-47D7-99E7-6F4AA3D82D9C}" type="presParOf" srcId="{59CD2E78-24DD-4792-8C03-BB69FD8DC2FA}" destId="{0FF768EB-5E0E-4BE6-B97C-1CC98B629E65}" srcOrd="1" destOrd="0" presId="urn:microsoft.com/office/officeart/2018/2/layout/IconVerticalSolidList"/>
    <dgm:cxn modelId="{CE8702AC-5B6D-4EC9-A10D-2BCCEAB859DE}" type="presParOf" srcId="{59CD2E78-24DD-4792-8C03-BB69FD8DC2FA}" destId="{11A5280F-F9DC-4EBD-BDD3-8EDF4FE889DA}" srcOrd="2" destOrd="0" presId="urn:microsoft.com/office/officeart/2018/2/layout/IconVerticalSolidList"/>
    <dgm:cxn modelId="{8C8815C2-6035-47CF-A7B4-5FE26FADB243}" type="presParOf" srcId="{11A5280F-F9DC-4EBD-BDD3-8EDF4FE889DA}" destId="{87CF57D4-9B21-4D20-80D8-3365C70A30E6}" srcOrd="0" destOrd="0" presId="urn:microsoft.com/office/officeart/2018/2/layout/IconVerticalSolidList"/>
    <dgm:cxn modelId="{C6436C4C-9581-4BE6-BF1A-5DE778C67924}" type="presParOf" srcId="{11A5280F-F9DC-4EBD-BDD3-8EDF4FE889DA}" destId="{846A6E27-0AF5-4CBE-8FBC-CE172017DC3D}" srcOrd="1" destOrd="0" presId="urn:microsoft.com/office/officeart/2018/2/layout/IconVerticalSolidList"/>
    <dgm:cxn modelId="{31B1C120-9F97-4726-BB2B-EE392AC9239D}" type="presParOf" srcId="{11A5280F-F9DC-4EBD-BDD3-8EDF4FE889DA}" destId="{752DC970-9186-4BB8-8D37-A215D7662CB4}" srcOrd="2" destOrd="0" presId="urn:microsoft.com/office/officeart/2018/2/layout/IconVerticalSolidList"/>
    <dgm:cxn modelId="{71F8BF3D-8F41-4C2D-BE9A-D7503640512F}" type="presParOf" srcId="{11A5280F-F9DC-4EBD-BDD3-8EDF4FE889DA}" destId="{A51F9117-E8FD-41AC-8166-96657E1615FD}" srcOrd="3" destOrd="0" presId="urn:microsoft.com/office/officeart/2018/2/layout/IconVerticalSolidList"/>
    <dgm:cxn modelId="{98FD790C-043B-4461-863F-B153D51ED615}" type="presParOf" srcId="{59CD2E78-24DD-4792-8C03-BB69FD8DC2FA}" destId="{F80232C6-1620-4222-9D37-D9A70719709D}" srcOrd="3" destOrd="0" presId="urn:microsoft.com/office/officeart/2018/2/layout/IconVerticalSolidList"/>
    <dgm:cxn modelId="{31E638B6-B4FF-48F9-AA6F-8BA1BE010958}" type="presParOf" srcId="{59CD2E78-24DD-4792-8C03-BB69FD8DC2FA}" destId="{6E6E7845-AF65-4292-B489-5446FF9E991A}" srcOrd="4" destOrd="0" presId="urn:microsoft.com/office/officeart/2018/2/layout/IconVerticalSolidList"/>
    <dgm:cxn modelId="{80A4C6D7-75A3-48B0-9904-2F756F00E8D8}" type="presParOf" srcId="{6E6E7845-AF65-4292-B489-5446FF9E991A}" destId="{5D727C20-E2F9-4334-80F8-13949386241A}" srcOrd="0" destOrd="0" presId="urn:microsoft.com/office/officeart/2018/2/layout/IconVerticalSolidList"/>
    <dgm:cxn modelId="{0FDC9E6F-88D6-4E27-B837-304303688C49}" type="presParOf" srcId="{6E6E7845-AF65-4292-B489-5446FF9E991A}" destId="{0AE23CB9-867A-44B5-91A1-47433C0B24B6}" srcOrd="1" destOrd="0" presId="urn:microsoft.com/office/officeart/2018/2/layout/IconVerticalSolidList"/>
    <dgm:cxn modelId="{740F699D-0A98-4E41-8258-ED58F131A10E}" type="presParOf" srcId="{6E6E7845-AF65-4292-B489-5446FF9E991A}" destId="{0889EA2B-67F3-4028-952B-41C715448FAC}" srcOrd="2" destOrd="0" presId="urn:microsoft.com/office/officeart/2018/2/layout/IconVerticalSolidList"/>
    <dgm:cxn modelId="{8EEF47E0-5E1E-4EBB-AA40-FE88A840C0FE}" type="presParOf" srcId="{6E6E7845-AF65-4292-B489-5446FF9E991A}" destId="{F892A4F3-C1BB-49B6-AED4-4C953C864E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3E163-0822-4775-A1D3-077788907836}">
      <dsp:nvSpPr>
        <dsp:cNvPr id="0" name=""/>
        <dsp:cNvSpPr/>
      </dsp:nvSpPr>
      <dsp:spPr>
        <a:xfrm>
          <a:off x="0" y="503"/>
          <a:ext cx="8865205" cy="11782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027EA-FF5E-428B-ADCB-F2C26C507EB8}">
      <dsp:nvSpPr>
        <dsp:cNvPr id="0" name=""/>
        <dsp:cNvSpPr/>
      </dsp:nvSpPr>
      <dsp:spPr>
        <a:xfrm>
          <a:off x="356427" y="265614"/>
          <a:ext cx="648049" cy="64804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8A33E-045D-4E9B-AC2D-0E002A2107B6}">
      <dsp:nvSpPr>
        <dsp:cNvPr id="0" name=""/>
        <dsp:cNvSpPr/>
      </dsp:nvSpPr>
      <dsp:spPr>
        <a:xfrm>
          <a:off x="1360904" y="503"/>
          <a:ext cx="7504300" cy="117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700" tIns="124700" rIns="124700" bIns="1247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Diet and fitness related diseases are growing to epidemic proportions.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There are 60 million diabetics and over a 150 million hypertensive people in India.</a:t>
          </a:r>
        </a:p>
      </dsp:txBody>
      <dsp:txXfrm>
        <a:off x="1360904" y="503"/>
        <a:ext cx="7504300" cy="1178272"/>
      </dsp:txXfrm>
    </dsp:sp>
    <dsp:sp modelId="{87CF57D4-9B21-4D20-80D8-3365C70A30E6}">
      <dsp:nvSpPr>
        <dsp:cNvPr id="0" name=""/>
        <dsp:cNvSpPr/>
      </dsp:nvSpPr>
      <dsp:spPr>
        <a:xfrm>
          <a:off x="0" y="1473343"/>
          <a:ext cx="8865205" cy="11782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A6E27-0AF5-4CBE-8FBC-CE172017DC3D}">
      <dsp:nvSpPr>
        <dsp:cNvPr id="0" name=""/>
        <dsp:cNvSpPr/>
      </dsp:nvSpPr>
      <dsp:spPr>
        <a:xfrm>
          <a:off x="356427" y="1738455"/>
          <a:ext cx="648049" cy="64804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F9117-E8FD-41AC-8166-96657E1615FD}">
      <dsp:nvSpPr>
        <dsp:cNvPr id="0" name=""/>
        <dsp:cNvSpPr/>
      </dsp:nvSpPr>
      <dsp:spPr>
        <a:xfrm>
          <a:off x="1360904" y="1473343"/>
          <a:ext cx="7504300" cy="117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700" tIns="124700" rIns="124700" bIns="1247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Most part of the problem comes from a lack of awareness of what people are eating and how much energy they burn everyday.</a:t>
          </a:r>
        </a:p>
      </dsp:txBody>
      <dsp:txXfrm>
        <a:off x="1360904" y="1473343"/>
        <a:ext cx="7504300" cy="1178272"/>
      </dsp:txXfrm>
    </dsp:sp>
    <dsp:sp modelId="{5D727C20-E2F9-4334-80F8-13949386241A}">
      <dsp:nvSpPr>
        <dsp:cNvPr id="0" name=""/>
        <dsp:cNvSpPr/>
      </dsp:nvSpPr>
      <dsp:spPr>
        <a:xfrm>
          <a:off x="0" y="2946184"/>
          <a:ext cx="8865205" cy="11782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23CB9-867A-44B5-91A1-47433C0B24B6}">
      <dsp:nvSpPr>
        <dsp:cNvPr id="0" name=""/>
        <dsp:cNvSpPr/>
      </dsp:nvSpPr>
      <dsp:spPr>
        <a:xfrm>
          <a:off x="356427" y="3211295"/>
          <a:ext cx="648049" cy="64804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2A4F3-C1BB-49B6-AED4-4C953C864E1B}">
      <dsp:nvSpPr>
        <dsp:cNvPr id="0" name=""/>
        <dsp:cNvSpPr/>
      </dsp:nvSpPr>
      <dsp:spPr>
        <a:xfrm>
          <a:off x="1360904" y="2946184"/>
          <a:ext cx="7504300" cy="117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700" tIns="124700" rIns="124700" bIns="1247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help clients to track their health journey and contact doctors and trainers easily we have created an application called GO FIT MANAGEMENT SYSTEM</a:t>
          </a:r>
        </a:p>
      </dsp:txBody>
      <dsp:txXfrm>
        <a:off x="1360904" y="2946184"/>
        <a:ext cx="7504300" cy="1178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24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5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97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03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3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85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7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1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55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86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02863-9DE9-49A8-8184-62A5C141815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A73A3D0-23DF-4B89-9096-3A47192438D6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9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429E46-FFF5-0B19-A4B0-CEFBE513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48" b="14548"/>
          <a:stretch/>
        </p:blipFill>
        <p:spPr>
          <a:xfrm>
            <a:off x="325" y="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B970E-8E31-4090-9731-E8DADCEB4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br>
              <a:rPr lang="en-US" sz="4800" dirty="0">
                <a:solidFill>
                  <a:schemeClr val="tx1"/>
                </a:solidFill>
              </a:rPr>
            </a:br>
            <a:br>
              <a:rPr lang="en-US" sz="4800" dirty="0">
                <a:solidFill>
                  <a:schemeClr val="tx1"/>
                </a:solidFill>
              </a:rPr>
            </a:b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8C37D-78BB-489B-BF52-DA9D31838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440" y="992220"/>
            <a:ext cx="5679440" cy="1862739"/>
          </a:xfrm>
        </p:spPr>
        <p:txBody>
          <a:bodyPr anchor="ctr">
            <a:noAutofit/>
          </a:bodyPr>
          <a:lstStyle/>
          <a:p>
            <a:pPr algn="l"/>
            <a:r>
              <a:rPr lang="en-US" sz="72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GO 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DE771-6BF6-03A2-C279-E5304CDE14DC}"/>
              </a:ext>
            </a:extLst>
          </p:cNvPr>
          <p:cNvSpPr txBox="1"/>
          <p:nvPr/>
        </p:nvSpPr>
        <p:spPr>
          <a:xfrm>
            <a:off x="7765892" y="4175760"/>
            <a:ext cx="394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PRESENTED BY: </a:t>
            </a:r>
            <a:br>
              <a:rPr lang="en-IN" b="1" dirty="0">
                <a:solidFill>
                  <a:schemeClr val="accent1"/>
                </a:solidFill>
              </a:rPr>
            </a:br>
            <a:r>
              <a:rPr lang="en-IN" b="1" dirty="0">
                <a:solidFill>
                  <a:schemeClr val="accent1"/>
                </a:solidFill>
              </a:rPr>
              <a:t>HARSHADA BAGAL</a:t>
            </a:r>
            <a:br>
              <a:rPr lang="en-IN" b="1" dirty="0">
                <a:solidFill>
                  <a:schemeClr val="accent1"/>
                </a:solidFill>
              </a:rPr>
            </a:br>
            <a:r>
              <a:rPr lang="en-IN" b="1" dirty="0">
                <a:solidFill>
                  <a:schemeClr val="accent1"/>
                </a:solidFill>
              </a:rPr>
              <a:t>RUTUJA KUTE</a:t>
            </a:r>
            <a:br>
              <a:rPr lang="en-IN" b="1" dirty="0">
                <a:solidFill>
                  <a:schemeClr val="accent1"/>
                </a:solidFill>
              </a:rPr>
            </a:br>
            <a:r>
              <a:rPr lang="en-IN" b="1" dirty="0">
                <a:solidFill>
                  <a:schemeClr val="accent1"/>
                </a:solidFill>
              </a:rPr>
              <a:t>GEETANJALI KAMBLE</a:t>
            </a:r>
          </a:p>
        </p:txBody>
      </p:sp>
    </p:spTree>
    <p:extLst>
      <p:ext uri="{BB962C8B-B14F-4D97-AF65-F5344CB8AC3E}">
        <p14:creationId xmlns:p14="http://schemas.microsoft.com/office/powerpoint/2010/main" val="92993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0916-1AA0-9231-909D-E42C182D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27351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C5D8F-9035-381F-265A-DB0E90FDE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538" y="1078030"/>
            <a:ext cx="9865894" cy="4387733"/>
          </a:xfrm>
        </p:spPr>
      </p:pic>
    </p:spTree>
    <p:extLst>
      <p:ext uri="{BB962C8B-B14F-4D97-AF65-F5344CB8AC3E}">
        <p14:creationId xmlns:p14="http://schemas.microsoft.com/office/powerpoint/2010/main" val="284340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7844-8D4F-D3B8-79A5-35F964A6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534696" y="673768"/>
            <a:ext cx="9520158" cy="130751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CA6C86-8CCB-CFD8-780E-C8400B911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539" y="804519"/>
            <a:ext cx="9923646" cy="4661244"/>
          </a:xfrm>
        </p:spPr>
      </p:pic>
    </p:spTree>
    <p:extLst>
      <p:ext uri="{BB962C8B-B14F-4D97-AF65-F5344CB8AC3E}">
        <p14:creationId xmlns:p14="http://schemas.microsoft.com/office/powerpoint/2010/main" val="241864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7B68-5FE1-43A0-44F1-ECF65FC1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263885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7C17D-DEF5-F735-9C37-8E86DD85A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068404"/>
            <a:ext cx="9520158" cy="4397359"/>
          </a:xfrm>
        </p:spPr>
      </p:pic>
    </p:spTree>
    <p:extLst>
      <p:ext uri="{BB962C8B-B14F-4D97-AF65-F5344CB8AC3E}">
        <p14:creationId xmlns:p14="http://schemas.microsoft.com/office/powerpoint/2010/main" val="337856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7186-DE60-5BC3-7F9D-63800D66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1FC48-13E1-1151-608E-316054DE4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787" y="850238"/>
            <a:ext cx="9688067" cy="4615525"/>
          </a:xfrm>
        </p:spPr>
      </p:pic>
    </p:spTree>
    <p:extLst>
      <p:ext uri="{BB962C8B-B14F-4D97-AF65-F5344CB8AC3E}">
        <p14:creationId xmlns:p14="http://schemas.microsoft.com/office/powerpoint/2010/main" val="110802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D509-DCB9-BBFF-C0A8-B6C085CA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19650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AC9BE-6C34-F8B8-10AC-FDB76770E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539" y="1126156"/>
            <a:ext cx="9721516" cy="4339607"/>
          </a:xfrm>
        </p:spPr>
      </p:pic>
    </p:spTree>
    <p:extLst>
      <p:ext uri="{BB962C8B-B14F-4D97-AF65-F5344CB8AC3E}">
        <p14:creationId xmlns:p14="http://schemas.microsoft.com/office/powerpoint/2010/main" val="257746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F4EC-31EF-AFE6-ED58-4232CA761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34088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9F404-AC9E-E55D-D08F-BAA1A7DCC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232034"/>
            <a:ext cx="9520158" cy="4233729"/>
          </a:xfrm>
        </p:spPr>
      </p:pic>
    </p:spTree>
    <p:extLst>
      <p:ext uri="{BB962C8B-B14F-4D97-AF65-F5344CB8AC3E}">
        <p14:creationId xmlns:p14="http://schemas.microsoft.com/office/powerpoint/2010/main" val="2456805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DCFA-2ACE-137F-44AF-B223BE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534696" y="558266"/>
            <a:ext cx="9520158" cy="24625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873D8A-E2AE-6F9C-9B01-9E387938F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539" y="1078029"/>
            <a:ext cx="9520158" cy="4387734"/>
          </a:xfrm>
        </p:spPr>
      </p:pic>
    </p:spTree>
    <p:extLst>
      <p:ext uri="{BB962C8B-B14F-4D97-AF65-F5344CB8AC3E}">
        <p14:creationId xmlns:p14="http://schemas.microsoft.com/office/powerpoint/2010/main" val="256236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A1A7-FEA9-A1C6-DDAD-176F9F3B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9881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9B0B1B-52D7-4FE9-5D13-2BFA9CEAB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038" y="1097280"/>
            <a:ext cx="9798518" cy="4368483"/>
          </a:xfrm>
        </p:spPr>
      </p:pic>
    </p:spTree>
    <p:extLst>
      <p:ext uri="{BB962C8B-B14F-4D97-AF65-F5344CB8AC3E}">
        <p14:creationId xmlns:p14="http://schemas.microsoft.com/office/powerpoint/2010/main" val="2284788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06F8-5DEA-EB6D-A2AD-438DCBDB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32163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2A4FB2-CE17-1BF3-A3FF-5A0F4C595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126156"/>
            <a:ext cx="9520158" cy="4339607"/>
          </a:xfrm>
        </p:spPr>
      </p:pic>
    </p:spTree>
    <p:extLst>
      <p:ext uri="{BB962C8B-B14F-4D97-AF65-F5344CB8AC3E}">
        <p14:creationId xmlns:p14="http://schemas.microsoft.com/office/powerpoint/2010/main" val="1022230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1A56-287E-C329-7BE2-C82F75C5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25426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25273-A44C-9519-487B-FBB3D030F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058780"/>
            <a:ext cx="9520157" cy="4406983"/>
          </a:xfrm>
        </p:spPr>
      </p:pic>
    </p:spTree>
    <p:extLst>
      <p:ext uri="{BB962C8B-B14F-4D97-AF65-F5344CB8AC3E}">
        <p14:creationId xmlns:p14="http://schemas.microsoft.com/office/powerpoint/2010/main" val="345840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08F4-BFFE-B8D7-0A26-EFA511F4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BBEB-954E-4156-91FB-120C6ED49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216" y="2225040"/>
            <a:ext cx="9520158" cy="3454400"/>
          </a:xfrm>
        </p:spPr>
        <p:txBody>
          <a:bodyPr/>
          <a:lstStyle/>
          <a:p>
            <a:r>
              <a:rPr lang="en-US" b="1" dirty="0">
                <a:solidFill>
                  <a:srgbClr val="00001A"/>
                </a:solidFill>
              </a:rPr>
              <a:t>The purpose of the GO FIT SYSTEM is to provide essential guidance and keep users up to date about any health related issues.</a:t>
            </a:r>
          </a:p>
          <a:p>
            <a:pPr marL="0" indent="0">
              <a:buNone/>
            </a:pPr>
            <a:endParaRPr lang="en-US" b="1" dirty="0">
              <a:solidFill>
                <a:srgbClr val="00001A"/>
              </a:solidFill>
            </a:endParaRPr>
          </a:p>
          <a:p>
            <a:r>
              <a:rPr lang="en-US" b="1" dirty="0">
                <a:solidFill>
                  <a:srgbClr val="00001A"/>
                </a:solidFill>
              </a:rPr>
              <a:t> Additionally, this application also organizes and manages the resources and responsibilities of each operational unit in humanitarian emergencies in order to lessen the impact of major health disorders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5866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1FAE-113D-0A59-1521-486E789A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254260"/>
          </a:xfrm>
        </p:spPr>
        <p:txBody>
          <a:bodyPr>
            <a:normAutofit fontScale="90000"/>
          </a:bodyPr>
          <a:lstStyle/>
          <a:p>
            <a:r>
              <a:rPr lang="en-IN" dirty="0"/>
              <a:t>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32529-044F-066C-BE0F-8EE1CD8F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7" y="1155032"/>
            <a:ext cx="9130096" cy="4687503"/>
          </a:xfrm>
        </p:spPr>
      </p:pic>
    </p:spTree>
    <p:extLst>
      <p:ext uri="{BB962C8B-B14F-4D97-AF65-F5344CB8AC3E}">
        <p14:creationId xmlns:p14="http://schemas.microsoft.com/office/powerpoint/2010/main" val="2396047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A7DA-8473-16B8-B2FE-F1F65329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DD4DD-DFE3-1166-3212-E1A7BA3C9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001027"/>
            <a:ext cx="9520158" cy="4464736"/>
          </a:xfrm>
        </p:spPr>
      </p:pic>
    </p:spTree>
    <p:extLst>
      <p:ext uri="{BB962C8B-B14F-4D97-AF65-F5344CB8AC3E}">
        <p14:creationId xmlns:p14="http://schemas.microsoft.com/office/powerpoint/2010/main" val="2573341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9BD8-C493-ADB6-2A76-5928F0EF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31201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A32B5-8C90-499A-1274-D36DF81B2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116532"/>
            <a:ext cx="9726862" cy="4349231"/>
          </a:xfrm>
        </p:spPr>
      </p:pic>
    </p:spTree>
    <p:extLst>
      <p:ext uri="{BB962C8B-B14F-4D97-AF65-F5344CB8AC3E}">
        <p14:creationId xmlns:p14="http://schemas.microsoft.com/office/powerpoint/2010/main" val="148252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FD13-884C-4FE5-B9CF-FD16B466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19650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220BE-76D3-7965-86F8-DBFEC7CA8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909" y="683394"/>
            <a:ext cx="9597773" cy="4782369"/>
          </a:xfrm>
        </p:spPr>
      </p:pic>
    </p:spTree>
    <p:extLst>
      <p:ext uri="{BB962C8B-B14F-4D97-AF65-F5344CB8AC3E}">
        <p14:creationId xmlns:p14="http://schemas.microsoft.com/office/powerpoint/2010/main" val="177195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71BF-4F0F-008C-A385-B500C403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34088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7FE0FE-428D-CAE1-BE66-5D572F0F8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694" y="1145406"/>
            <a:ext cx="6641431" cy="4320357"/>
          </a:xfrm>
        </p:spPr>
      </p:pic>
    </p:spTree>
    <p:extLst>
      <p:ext uri="{BB962C8B-B14F-4D97-AF65-F5344CB8AC3E}">
        <p14:creationId xmlns:p14="http://schemas.microsoft.com/office/powerpoint/2010/main" val="240921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F0CA-3421-5CEF-FE1B-5859CB49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534696" y="654518"/>
            <a:ext cx="9520158" cy="150001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5F9A1-E50E-0A68-B8F6-24C4D58AF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164" y="654518"/>
            <a:ext cx="9520158" cy="4811245"/>
          </a:xfrm>
        </p:spPr>
      </p:pic>
    </p:spTree>
    <p:extLst>
      <p:ext uri="{BB962C8B-B14F-4D97-AF65-F5344CB8AC3E}">
        <p14:creationId xmlns:p14="http://schemas.microsoft.com/office/powerpoint/2010/main" val="2757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B9EC-1428-2222-F77A-75FE00F2F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58771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37292-88EA-B922-08F8-CCC4058B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392238"/>
            <a:ext cx="9520158" cy="4073525"/>
          </a:xfrm>
        </p:spPr>
      </p:pic>
    </p:spTree>
    <p:extLst>
      <p:ext uri="{BB962C8B-B14F-4D97-AF65-F5344CB8AC3E}">
        <p14:creationId xmlns:p14="http://schemas.microsoft.com/office/powerpoint/2010/main" val="1452214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3AE5-497A-CD39-643C-CA415053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58771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8F0AF-D78E-D854-DF32-E9A902890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222407"/>
            <a:ext cx="9409227" cy="4243355"/>
          </a:xfrm>
        </p:spPr>
      </p:pic>
    </p:spTree>
    <p:extLst>
      <p:ext uri="{BB962C8B-B14F-4D97-AF65-F5344CB8AC3E}">
        <p14:creationId xmlns:p14="http://schemas.microsoft.com/office/powerpoint/2010/main" val="2905161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DA75-FEAA-9A4F-1773-EFBC9986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34088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0E628-89AA-9EF2-841E-6FE995617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145406"/>
            <a:ext cx="9520158" cy="4320357"/>
          </a:xfrm>
        </p:spPr>
      </p:pic>
    </p:spTree>
    <p:extLst>
      <p:ext uri="{BB962C8B-B14F-4D97-AF65-F5344CB8AC3E}">
        <p14:creationId xmlns:p14="http://schemas.microsoft.com/office/powerpoint/2010/main" val="2268433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F724-7253-9DBF-578D-3DBD2800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A0C7E-886A-BCBC-F6BE-E3F58E0A0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5" y="1751798"/>
            <a:ext cx="9601734" cy="3713965"/>
          </a:xfrm>
        </p:spPr>
      </p:pic>
    </p:spTree>
    <p:extLst>
      <p:ext uri="{BB962C8B-B14F-4D97-AF65-F5344CB8AC3E}">
        <p14:creationId xmlns:p14="http://schemas.microsoft.com/office/powerpoint/2010/main" val="245634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D9D0-9E83-4C69-BE6B-8B46C77C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568961"/>
            <a:ext cx="8865205" cy="7213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PROBLEM STATEMENT</a:t>
            </a:r>
          </a:p>
        </p:txBody>
      </p:sp>
      <p:graphicFrame>
        <p:nvGraphicFramePr>
          <p:cNvPr id="24" name="Content Placeholder 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EB3DC8F-CFE3-D033-3BC9-547EE4620D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502483"/>
              </p:ext>
            </p:extLst>
          </p:nvPr>
        </p:nvGraphicFramePr>
        <p:xfrm>
          <a:off x="1869440" y="1778000"/>
          <a:ext cx="8865205" cy="412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72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59B6-3D64-8FC5-B4FB-4511428A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20613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68351-FA5D-2FEE-8E24-F134EB4B5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010654"/>
            <a:ext cx="9520158" cy="4455109"/>
          </a:xfrm>
        </p:spPr>
      </p:pic>
    </p:spTree>
    <p:extLst>
      <p:ext uri="{BB962C8B-B14F-4D97-AF65-F5344CB8AC3E}">
        <p14:creationId xmlns:p14="http://schemas.microsoft.com/office/powerpoint/2010/main" val="709791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5A27-2FE3-B01B-8EF1-DA5F3D10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434567-4F50-6FE7-3FA5-800815AB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537" y="804519"/>
            <a:ext cx="9707317" cy="4661244"/>
          </a:xfrm>
        </p:spPr>
      </p:pic>
    </p:spTree>
    <p:extLst>
      <p:ext uri="{BB962C8B-B14F-4D97-AF65-F5344CB8AC3E}">
        <p14:creationId xmlns:p14="http://schemas.microsoft.com/office/powerpoint/2010/main" val="3335985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9652-3B0C-5E07-6B8B-CE459174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22538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5F36B-F6DC-F5AB-C5FD-11B0E1ABE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029904"/>
            <a:ext cx="9520158" cy="4435859"/>
          </a:xfrm>
        </p:spPr>
      </p:pic>
    </p:spTree>
    <p:extLst>
      <p:ext uri="{BB962C8B-B14F-4D97-AF65-F5344CB8AC3E}">
        <p14:creationId xmlns:p14="http://schemas.microsoft.com/office/powerpoint/2010/main" val="337280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06C0-B1F8-F772-5BDB-749B4B56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9063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77BDA-549F-6290-719F-38FD78AA6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789" y="895150"/>
            <a:ext cx="9914022" cy="4570613"/>
          </a:xfrm>
        </p:spPr>
      </p:pic>
    </p:spTree>
    <p:extLst>
      <p:ext uri="{BB962C8B-B14F-4D97-AF65-F5344CB8AC3E}">
        <p14:creationId xmlns:p14="http://schemas.microsoft.com/office/powerpoint/2010/main" val="4247848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DB97-BF8C-D05F-9F44-D38EE51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25426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673E1-6761-2818-3519-BE321F8CA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885524"/>
            <a:ext cx="9520158" cy="4580239"/>
          </a:xfrm>
        </p:spPr>
      </p:pic>
    </p:spTree>
    <p:extLst>
      <p:ext uri="{BB962C8B-B14F-4D97-AF65-F5344CB8AC3E}">
        <p14:creationId xmlns:p14="http://schemas.microsoft.com/office/powerpoint/2010/main" val="2821631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97B-B5FB-3239-7364-8E9D7E23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9E88A7-DA26-D486-FCF4-E6F453F4B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2016125"/>
            <a:ext cx="9520158" cy="3449638"/>
          </a:xfrm>
        </p:spPr>
      </p:pic>
    </p:spTree>
    <p:extLst>
      <p:ext uri="{BB962C8B-B14F-4D97-AF65-F5344CB8AC3E}">
        <p14:creationId xmlns:p14="http://schemas.microsoft.com/office/powerpoint/2010/main" val="1155365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9DD6-6371-8CD9-9DAE-EA719C12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1D4C1-D923-5D1D-1641-EF37221DD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288" y="850238"/>
            <a:ext cx="9779268" cy="4615525"/>
          </a:xfrm>
        </p:spPr>
      </p:pic>
    </p:spTree>
    <p:extLst>
      <p:ext uri="{BB962C8B-B14F-4D97-AF65-F5344CB8AC3E}">
        <p14:creationId xmlns:p14="http://schemas.microsoft.com/office/powerpoint/2010/main" val="1731799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487E-FCE2-D346-FAF5-F344960C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37938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48D348-AD30-EB55-3F41-905C98751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1183908"/>
            <a:ext cx="9592108" cy="4281855"/>
          </a:xfrm>
        </p:spPr>
      </p:pic>
    </p:spTree>
    <p:extLst>
      <p:ext uri="{BB962C8B-B14F-4D97-AF65-F5344CB8AC3E}">
        <p14:creationId xmlns:p14="http://schemas.microsoft.com/office/powerpoint/2010/main" val="3177397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EBC0-7D9E-6FB5-31AC-F84C43D4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65E8C-E784-5489-6DC9-45F2C959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777239"/>
            <a:ext cx="9409227" cy="4688524"/>
          </a:xfrm>
        </p:spPr>
      </p:pic>
    </p:spTree>
    <p:extLst>
      <p:ext uri="{BB962C8B-B14F-4D97-AF65-F5344CB8AC3E}">
        <p14:creationId xmlns:p14="http://schemas.microsoft.com/office/powerpoint/2010/main" val="3789905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C237-8642-7AC5-1646-B7C60FC5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46C464-7D49-9840-A99B-BEEF70F5D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790" y="850238"/>
            <a:ext cx="9611064" cy="4615525"/>
          </a:xfrm>
        </p:spPr>
      </p:pic>
    </p:spTree>
    <p:extLst>
      <p:ext uri="{BB962C8B-B14F-4D97-AF65-F5344CB8AC3E}">
        <p14:creationId xmlns:p14="http://schemas.microsoft.com/office/powerpoint/2010/main" val="3652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AA0BACB0-6466-200D-7273-F77E97F0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4999" b="499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A0F3E-0278-4E80-9F06-AB6B379A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198E-F839-4268-8560-4595A9B99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0" y="1270000"/>
            <a:ext cx="7200927" cy="5232400"/>
          </a:xfrm>
        </p:spPr>
        <p:txBody>
          <a:bodyPr anchor="ctr">
            <a:normAutofit/>
          </a:bodyPr>
          <a:lstStyle/>
          <a:p>
            <a:pPr marL="419100" indent="-342900">
              <a:lnSpc>
                <a:spcPct val="115000"/>
              </a:lnSpc>
              <a:spcBef>
                <a:spcPts val="60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IN" dirty="0"/>
              <a:t>Email Confirmation Sent to User when registered successfully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SMS sent to customer when logged in and logged out of the system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Maps provided while creating employee in organization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BMI will be calculated based on customer’s weight and height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89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0EB6-C6FA-3561-F948-6D1D00C7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25426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ED45F-BC90-A590-996A-454067242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415" y="804520"/>
            <a:ext cx="9683014" cy="4915503"/>
          </a:xfrm>
        </p:spPr>
      </p:pic>
    </p:spTree>
    <p:extLst>
      <p:ext uri="{BB962C8B-B14F-4D97-AF65-F5344CB8AC3E}">
        <p14:creationId xmlns:p14="http://schemas.microsoft.com/office/powerpoint/2010/main" val="1419699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0CC4-330F-24F2-52C1-9847E353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70664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3DCF8-E7D1-295F-DEB5-943CC7C5D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301" y="1318661"/>
            <a:ext cx="8065971" cy="4147102"/>
          </a:xfrm>
        </p:spPr>
      </p:pic>
    </p:spTree>
    <p:extLst>
      <p:ext uri="{BB962C8B-B14F-4D97-AF65-F5344CB8AC3E}">
        <p14:creationId xmlns:p14="http://schemas.microsoft.com/office/powerpoint/2010/main" val="3520229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AB25-F96F-65CA-1DB2-4F9CF016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27351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F6762-5786-E032-2D87-E3C6C38AB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675" y="804520"/>
            <a:ext cx="8268100" cy="4661243"/>
          </a:xfrm>
        </p:spPr>
      </p:pic>
    </p:spTree>
    <p:extLst>
      <p:ext uri="{BB962C8B-B14F-4D97-AF65-F5344CB8AC3E}">
        <p14:creationId xmlns:p14="http://schemas.microsoft.com/office/powerpoint/2010/main" val="531993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CF6C3-EB1C-7966-B8DA-58F3F3AA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35051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50E473-CBE6-D2FF-7B10-F65B41538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175" y="991402"/>
            <a:ext cx="8306602" cy="4474361"/>
          </a:xfrm>
        </p:spPr>
      </p:pic>
    </p:spTree>
    <p:extLst>
      <p:ext uri="{BB962C8B-B14F-4D97-AF65-F5344CB8AC3E}">
        <p14:creationId xmlns:p14="http://schemas.microsoft.com/office/powerpoint/2010/main" val="3309474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EB03-41BE-E266-7018-A13AD57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BAD7A-72E6-CEAB-F58B-30DF48959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687" y="804519"/>
            <a:ext cx="7748337" cy="4661244"/>
          </a:xfrm>
        </p:spPr>
      </p:pic>
    </p:spTree>
    <p:extLst>
      <p:ext uri="{BB962C8B-B14F-4D97-AF65-F5344CB8AC3E}">
        <p14:creationId xmlns:p14="http://schemas.microsoft.com/office/powerpoint/2010/main" val="2759942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542B-ADFD-A4D8-5A28-DBEF3DE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302386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ACC6E-8882-C9E3-0942-C90B66F9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934" y="1106906"/>
            <a:ext cx="8133346" cy="4358857"/>
          </a:xfrm>
        </p:spPr>
      </p:pic>
    </p:spTree>
    <p:extLst>
      <p:ext uri="{BB962C8B-B14F-4D97-AF65-F5344CB8AC3E}">
        <p14:creationId xmlns:p14="http://schemas.microsoft.com/office/powerpoint/2010/main" val="1637068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6E5A-8657-5B3A-5C87-49CB09A6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59F031-D921-E613-3BF1-1F8CB82C1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817" y="804519"/>
            <a:ext cx="7449954" cy="4661244"/>
          </a:xfrm>
        </p:spPr>
      </p:pic>
    </p:spTree>
    <p:extLst>
      <p:ext uri="{BB962C8B-B14F-4D97-AF65-F5344CB8AC3E}">
        <p14:creationId xmlns:p14="http://schemas.microsoft.com/office/powerpoint/2010/main" val="2299498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BC9A-AFBB-254C-4CEC-FE0E37DF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7C2FA-3E00-A0F0-EAA2-EB09B1838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932" y="1017871"/>
            <a:ext cx="7661709" cy="4402173"/>
          </a:xfrm>
        </p:spPr>
      </p:pic>
    </p:spTree>
    <p:extLst>
      <p:ext uri="{BB962C8B-B14F-4D97-AF65-F5344CB8AC3E}">
        <p14:creationId xmlns:p14="http://schemas.microsoft.com/office/powerpoint/2010/main" val="1804067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70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094B-72E9-D0BB-799D-E0DC71FE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58713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141CB-9FF3-001B-731A-7C604C076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8800" dirty="0"/>
              <a:t>THANKS</a:t>
            </a:r>
            <a:br>
              <a:rPr lang="en-IN" sz="10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421187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DDC2-B0D8-C0F7-B1FB-153A7864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60" y="213361"/>
            <a:ext cx="8260080" cy="79248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SYSTEM ARCHITECTURE 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1BC894-8253-4207-61A7-FA2B9D48AC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" y="1005841"/>
            <a:ext cx="10474960" cy="572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5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DDC2-B0D8-C0F7-B1FB-153A7864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60" y="213361"/>
            <a:ext cx="8260080" cy="79248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USE CASE DIAGRAM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FB5BC84-7AB5-3AAB-7382-6FBB16CD84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360" y="1249680"/>
            <a:ext cx="7965440" cy="519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0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DDC2-B0D8-C0F7-B1FB-153A7864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60" y="213361"/>
            <a:ext cx="8260080" cy="79248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WORKFLOW 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33DDA3-748B-91C1-C523-17AA44767A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0" y="1209040"/>
            <a:ext cx="9300199" cy="47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5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2034-32D7-DAB8-1235-BA195837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335281"/>
            <a:ext cx="9520158" cy="33527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C8500-72C9-E06F-5FF5-EA9C2E7B4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822960"/>
            <a:ext cx="9632454" cy="4683443"/>
          </a:xfrm>
        </p:spPr>
      </p:pic>
    </p:spTree>
    <p:extLst>
      <p:ext uri="{BB962C8B-B14F-4D97-AF65-F5344CB8AC3E}">
        <p14:creationId xmlns:p14="http://schemas.microsoft.com/office/powerpoint/2010/main" val="181823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48D7-B9F3-537F-A28A-A7B5EEB5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84960-0BE4-C47A-C1FB-2ADAADD63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0" y="980439"/>
            <a:ext cx="9256534" cy="4485324"/>
          </a:xfrm>
        </p:spPr>
      </p:pic>
    </p:spTree>
    <p:extLst>
      <p:ext uri="{BB962C8B-B14F-4D97-AF65-F5344CB8AC3E}">
        <p14:creationId xmlns:p14="http://schemas.microsoft.com/office/powerpoint/2010/main" val="242135260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199</Words>
  <Application>Microsoft Office PowerPoint</Application>
  <PresentationFormat>Widescreen</PresentationFormat>
  <Paragraphs>25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Arial Rounded MT Bold</vt:lpstr>
      <vt:lpstr>Palatino Linotype</vt:lpstr>
      <vt:lpstr>Wingdings</vt:lpstr>
      <vt:lpstr>Gallery</vt:lpstr>
      <vt:lpstr>  </vt:lpstr>
      <vt:lpstr>PURPOSE</vt:lpstr>
      <vt:lpstr>PROBLEM STATEMENT</vt:lpstr>
      <vt:lpstr>FEATURES ADDED</vt:lpstr>
      <vt:lpstr>SYSTEM ARCHITECTURE DIAGRAM</vt:lpstr>
      <vt:lpstr>USE CASE DIAGRAM</vt:lpstr>
      <vt:lpstr>WORKFLOW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Satya Sowri Sampath Korturti</dc:creator>
  <cp:lastModifiedBy>Harshada Bagal</cp:lastModifiedBy>
  <cp:revision>58</cp:revision>
  <dcterms:created xsi:type="dcterms:W3CDTF">2022-05-01T13:32:00Z</dcterms:created>
  <dcterms:modified xsi:type="dcterms:W3CDTF">2022-12-12T23:10:38Z</dcterms:modified>
</cp:coreProperties>
</file>